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3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9" r:id="rId3"/>
    <p:sldId id="260" r:id="rId4"/>
    <p:sldId id="265" r:id="rId5"/>
    <p:sldId id="264" r:id="rId6"/>
    <p:sldId id="263" r:id="rId7"/>
    <p:sldId id="262" r:id="rId8"/>
    <p:sldId id="261" r:id="rId9"/>
  </p:sldIdLst>
  <p:sldSz cx="9144000" cy="5143500" type="screen16x9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854">
          <p15:clr>
            <a:srgbClr val="A4A3A4"/>
          </p15:clr>
        </p15:guide>
        <p15:guide id="4" orient="horz" pos="821">
          <p15:clr>
            <a:srgbClr val="A4A3A4"/>
          </p15:clr>
        </p15:guide>
        <p15:guide id="5" orient="horz" pos="3049">
          <p15:clr>
            <a:srgbClr val="A4A3A4"/>
          </p15:clr>
        </p15:guide>
        <p15:guide id="6" orient="horz" pos="3151">
          <p15:clr>
            <a:srgbClr val="A4A3A4"/>
          </p15:clr>
        </p15:guide>
        <p15:guide id="7" pos="2880">
          <p15:clr>
            <a:srgbClr val="A4A3A4"/>
          </p15:clr>
        </p15:guide>
        <p15:guide id="8" pos="476">
          <p15:clr>
            <a:srgbClr val="A4A3A4"/>
          </p15:clr>
        </p15:guide>
        <p15:guide id="9" pos="5193">
          <p15:clr>
            <a:srgbClr val="A4A3A4"/>
          </p15:clr>
        </p15:guide>
        <p15:guide id="10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LLET Elodie" initials="BE" lastIdx="1" clrIdx="0">
    <p:extLst>
      <p:ext uri="{19B8F6BF-5375-455C-9EA6-DF929625EA0E}">
        <p15:presenceInfo xmlns:p15="http://schemas.microsoft.com/office/powerpoint/2012/main" userId="BILLET Elodi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1"/>
    <a:srgbClr val="C3CEE7"/>
    <a:srgbClr val="79B2E2"/>
    <a:srgbClr val="000092"/>
    <a:srgbClr val="000094"/>
    <a:srgbClr val="9A9AD3"/>
    <a:srgbClr val="1800A0"/>
    <a:srgbClr val="DDE2F2"/>
    <a:srgbClr val="F2F2F2"/>
    <a:srgbClr val="FF6F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8" autoAdjust="0"/>
    <p:restoredTop sz="96327" autoAdjust="0"/>
  </p:normalViewPr>
  <p:slideViewPr>
    <p:cSldViewPr showGuides="1">
      <p:cViewPr varScale="1">
        <p:scale>
          <a:sx n="135" d="100"/>
          <a:sy n="135" d="100"/>
        </p:scale>
        <p:origin x="138" y="168"/>
      </p:cViewPr>
      <p:guideLst>
        <p:guide orient="horz" pos="1620"/>
        <p:guide orient="horz" pos="191"/>
        <p:guide orient="horz" pos="854"/>
        <p:guide orient="horz" pos="821"/>
        <p:guide orient="horz" pos="3049"/>
        <p:guide orient="horz" pos="3151"/>
        <p:guide pos="2880"/>
        <p:guide pos="476"/>
        <p:guide pos="5193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9" d="100"/>
          <a:sy n="89" d="100"/>
        </p:scale>
        <p:origin x="44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>
              <a:latin typeface="Marianne" panose="02000000000000000000" pitchFamily="2" charset="0"/>
            </a:endParaRP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19059-43EE-4142-9863-4F3FB8EABE18}" type="datetimeFigureOut">
              <a:rPr lang="fr-FR" smtClean="0">
                <a:latin typeface="Marianne" panose="02000000000000000000" pitchFamily="2" charset="0"/>
              </a:rPr>
              <a:t>10/10/2025</a:t>
            </a:fld>
            <a:endParaRPr lang="fr-FR" dirty="0">
              <a:latin typeface="Marianne" panose="02000000000000000000" pitchFamily="2" charset="0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>
              <a:latin typeface="Marianne" panose="02000000000000000000" pitchFamily="2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02787-B625-4740-8739-19497B98BA10}" type="slidenum">
              <a:rPr lang="fr-FR" smtClean="0">
                <a:latin typeface="Marianne" panose="02000000000000000000" pitchFamily="2" charset="0"/>
              </a:rPr>
              <a:t>‹N°›</a:t>
            </a:fld>
            <a:endParaRPr lang="fr-FR" dirty="0"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2265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ianne" panose="02000000000000000000" pitchFamily="2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ianne" panose="02000000000000000000" pitchFamily="2" charset="0"/>
                <a:ea typeface="Malgun Gothic Semilight" panose="020B0502040204020203" pitchFamily="34" charset="-128"/>
                <a:cs typeface="Malgun Gothic Semilight" panose="020B0502040204020203" pitchFamily="34" charset="-128"/>
              </a:defRPr>
            </a:lvl1pPr>
          </a:lstStyle>
          <a:p>
            <a:fld id="{D680E798-53FF-4C51-A981-953463752515}" type="datetimeFigureOut">
              <a:rPr lang="fr-FR" smtClean="0"/>
              <a:pPr/>
              <a:t>10/10/2025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ianne" panose="02000000000000000000" pitchFamily="2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ianne" panose="02000000000000000000" pitchFamily="2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662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ianne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ianne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ianne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ianne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ianne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51520" y="2504617"/>
            <a:ext cx="8424000" cy="37512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lang="fr-FR" sz="3200" b="1" i="0" kern="1200" cap="none" baseline="0" dirty="0">
                <a:ln w="12700">
                  <a:noFill/>
                </a:ln>
                <a:solidFill>
                  <a:srgbClr val="00009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92075" indent="0">
              <a:spcBef>
                <a:spcPts val="500"/>
              </a:spcBef>
              <a:spcAft>
                <a:spcPts val="0"/>
              </a:spcAft>
              <a:buNone/>
              <a:tabLst/>
              <a:defRPr sz="1850">
                <a:solidFill>
                  <a:srgbClr val="000091"/>
                </a:solidFill>
              </a:defRPr>
            </a:lvl2pPr>
          </a:lstStyle>
          <a:p>
            <a:pPr marL="92075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/>
            </a:pPr>
            <a:r>
              <a:rPr lang="fr-FR" dirty="0"/>
              <a:t>Titre du document</a:t>
            </a:r>
          </a:p>
        </p:txBody>
      </p:sp>
      <p:cxnSp>
        <p:nvCxnSpPr>
          <p:cNvPr id="12" name="Connecteur droit 11"/>
          <p:cNvCxnSpPr>
            <a:cxnSpLocks/>
          </p:cNvCxnSpPr>
          <p:nvPr userDrawn="1"/>
        </p:nvCxnSpPr>
        <p:spPr bwMode="gray">
          <a:xfrm>
            <a:off x="323850" y="4784400"/>
            <a:ext cx="8424614" cy="0"/>
          </a:xfrm>
          <a:prstGeom prst="line">
            <a:avLst/>
          </a:prstGeom>
          <a:ln w="10160">
            <a:solidFill>
              <a:srgbClr val="00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17E44402-AEBD-6D4E-8F85-5E85527002C3}" type="datetime1">
              <a:rPr lang="fr-FR" cap="all" smtClean="0"/>
              <a:t>10/10/2025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0EECED07-0ABA-DAE6-7C23-E4D3A522D641}"/>
              </a:ext>
            </a:extLst>
          </p:cNvPr>
          <p:cNvSpPr txBox="1">
            <a:spLocks/>
          </p:cNvSpPr>
          <p:nvPr userDrawn="1"/>
        </p:nvSpPr>
        <p:spPr bwMode="gray">
          <a:xfrm>
            <a:off x="6227321" y="579991"/>
            <a:ext cx="2520529" cy="72008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7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500" dirty="0"/>
              <a:t>Direction générale</a:t>
            </a:r>
          </a:p>
          <a:p>
            <a:r>
              <a:rPr lang="fr-FR" sz="1500" dirty="0"/>
              <a:t> de l’administration et </a:t>
            </a:r>
          </a:p>
          <a:p>
            <a:r>
              <a:rPr lang="fr-FR" sz="1500" dirty="0"/>
              <a:t>de la fonction publique</a:t>
            </a:r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0795FEB5-2AED-2170-D42F-3733F47B48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3075806"/>
            <a:ext cx="8424863" cy="349648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defRPr sz="1850" b="0" i="0"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Sous-titre / Date</a:t>
            </a:r>
          </a:p>
        </p:txBody>
      </p:sp>
      <p:pic>
        <p:nvPicPr>
          <p:cNvPr id="3" name="Image 2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6A0888D0-A141-24EE-5802-3FDC0DF57D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44000" y="180000"/>
            <a:ext cx="2075475" cy="12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1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B541CF26-3298-A415-9240-6FEDD44FD7F9}"/>
              </a:ext>
            </a:extLst>
          </p:cNvPr>
          <p:cNvSpPr/>
          <p:nvPr userDrawn="1"/>
        </p:nvSpPr>
        <p:spPr>
          <a:xfrm>
            <a:off x="0" y="1203598"/>
            <a:ext cx="9144000" cy="3939902"/>
          </a:xfrm>
          <a:prstGeom prst="rect">
            <a:avLst/>
          </a:prstGeom>
          <a:solidFill>
            <a:srgbClr val="C3CE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fr-FR"/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rgbClr val="000091"/>
                </a:solidFill>
              </a:defRPr>
            </a:lvl1pPr>
          </a:lstStyle>
          <a:p>
            <a:fld id="{2B103894-9B42-B644-BF18-41F0A33FB883}" type="datetime1">
              <a:rPr lang="fr-FR" cap="all" smtClean="0"/>
              <a:pPr/>
              <a:t>10/10/2025</a:t>
            </a:fld>
            <a:endParaRPr lang="fr-FR" cap="all" dirty="0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rgbClr val="00009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EB87B8EC-FDAB-D4A3-8EBC-A7472783C862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323850" y="4784400"/>
            <a:ext cx="8424614" cy="0"/>
          </a:xfrm>
          <a:prstGeom prst="line">
            <a:avLst/>
          </a:prstGeom>
          <a:ln w="1016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484DF038-08BD-76D9-F47E-626A0A41DE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851" y="1851670"/>
            <a:ext cx="1511846" cy="936104"/>
          </a:xfrm>
          <a:ln>
            <a:noFill/>
          </a:ln>
        </p:spPr>
        <p:txBody>
          <a:bodyPr/>
          <a:lstStyle>
            <a:lvl1pPr algn="l">
              <a:defRPr sz="7200" b="1" i="0">
                <a:ln w="12700">
                  <a:solidFill>
                    <a:srgbClr val="000091"/>
                  </a:solidFill>
                </a:ln>
                <a:noFill/>
                <a:latin typeface="Marianne" panose="02000000000000000000" pitchFamily="2" charset="0"/>
              </a:defRPr>
            </a:lvl1pPr>
          </a:lstStyle>
          <a:p>
            <a:pPr lvl="0"/>
            <a:r>
              <a:rPr lang="fr-FR" dirty="0"/>
              <a:t>1</a:t>
            </a:r>
          </a:p>
        </p:txBody>
      </p:sp>
      <p:sp>
        <p:nvSpPr>
          <p:cNvPr id="36" name="Espace réservé du pied de page 4">
            <a:extLst>
              <a:ext uri="{FF2B5EF4-FFF2-40B4-BE49-F238E27FC236}">
                <a16:creationId xmlns:a16="http://schemas.microsoft.com/office/drawing/2014/main" id="{65E68E00-592A-05E4-2B39-0E32E46B8D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7524328" y="267494"/>
            <a:ext cx="1224385" cy="2879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Direction générale</a:t>
            </a:r>
          </a:p>
          <a:p>
            <a:r>
              <a:rPr lang="fr-FR" dirty="0"/>
              <a:t> de l’administration et </a:t>
            </a:r>
          </a:p>
          <a:p>
            <a:r>
              <a:rPr lang="fr-FR" dirty="0"/>
              <a:t>de la fonction publique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48F9E4C-DA31-3E75-2B66-555C6C0897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3850" y="2932397"/>
            <a:ext cx="8461931" cy="1079513"/>
          </a:xfrm>
        </p:spPr>
        <p:txBody>
          <a:bodyPr/>
          <a:lstStyle>
            <a:lvl1pPr algn="l">
              <a:defRPr sz="2800" b="1" i="0">
                <a:solidFill>
                  <a:srgbClr val="000091"/>
                </a:solidFill>
                <a:latin typeface="Marianne" panose="02000000000000000000" pitchFamily="2" charset="0"/>
              </a:defRPr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76546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44251" y="2139702"/>
            <a:ext cx="2484715" cy="246501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800"/>
              </a:spcAft>
              <a:buFontTx/>
              <a:buNone/>
              <a:defRPr b="1">
                <a:solidFill>
                  <a:srgbClr val="000091"/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1. 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68260" y="2139702"/>
            <a:ext cx="2412706" cy="2448272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800"/>
              </a:spcAft>
              <a:buFontTx/>
              <a:buNone/>
              <a:defRPr b="1">
                <a:solidFill>
                  <a:srgbClr val="000091"/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2. 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320259" y="2139702"/>
            <a:ext cx="2412706" cy="2448272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800"/>
              </a:spcAft>
              <a:buFontTx/>
              <a:buNone/>
              <a:defRPr b="1">
                <a:solidFill>
                  <a:srgbClr val="000091"/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3. 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04D7E238-8FD7-DF4B-ACEF-28420D2A3672}" type="datetime1">
              <a:rPr lang="fr-FR" cap="all" smtClean="0"/>
              <a:t>10/10/2025</a:t>
            </a:fld>
            <a:endParaRPr lang="fr-FR" cap="all" dirty="0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8087" y="1275606"/>
            <a:ext cx="8424863" cy="439672"/>
          </a:xfrm>
          <a:prstGeom prst="rect">
            <a:avLst/>
          </a:prstGeom>
        </p:spPr>
        <p:txBody>
          <a:bodyPr anchor="t" anchorCtr="0"/>
          <a:lstStyle/>
          <a:p>
            <a:r>
              <a:rPr lang="fr-FR" dirty="0"/>
              <a:t>Sommaire</a:t>
            </a: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C06AEEF0-4823-3F85-A8CF-EAAC049DD0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7524328" y="267494"/>
            <a:ext cx="1224385" cy="2879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Direction générale</a:t>
            </a:r>
          </a:p>
          <a:p>
            <a:r>
              <a:rPr lang="fr-FR" dirty="0"/>
              <a:t> de l’administration et </a:t>
            </a:r>
          </a:p>
          <a:p>
            <a:r>
              <a:rPr lang="fr-FR" dirty="0"/>
              <a:t>de la fonction publique</a:t>
            </a:r>
          </a:p>
        </p:txBody>
      </p:sp>
    </p:spTree>
    <p:extLst>
      <p:ext uri="{BB962C8B-B14F-4D97-AF65-F5344CB8AC3E}">
        <p14:creationId xmlns:p14="http://schemas.microsoft.com/office/powerpoint/2010/main" val="288813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2DAB1D32-3375-C444-95E9-040F2289BB58}" type="datetime1">
              <a:rPr lang="fr-FR" cap="all" smtClean="0"/>
              <a:t>10/10/2025</a:t>
            </a:fld>
            <a:endParaRPr lang="fr-FR" cap="all" dirty="0"/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D54F7713-5383-B7F9-D8B8-55FE07220A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7524328" y="267494"/>
            <a:ext cx="1224385" cy="2879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Direction générale</a:t>
            </a:r>
          </a:p>
          <a:p>
            <a:r>
              <a:rPr lang="fr-FR" dirty="0"/>
              <a:t> de l’administration et </a:t>
            </a:r>
          </a:p>
          <a:p>
            <a:r>
              <a:rPr lang="fr-FR" dirty="0"/>
              <a:t>de la fonction publique</a:t>
            </a:r>
          </a:p>
        </p:txBody>
      </p:sp>
      <p:sp>
        <p:nvSpPr>
          <p:cNvPr id="3" name="Titre 18">
            <a:extLst>
              <a:ext uri="{FF2B5EF4-FFF2-40B4-BE49-F238E27FC236}">
                <a16:creationId xmlns:a16="http://schemas.microsoft.com/office/drawing/2014/main" id="{3B53B10E-27E0-5773-EEE0-B69E5B8A64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1025054"/>
            <a:ext cx="8424863" cy="501877"/>
          </a:xfrm>
          <a:prstGeom prst="rect">
            <a:avLst/>
          </a:prstGeom>
        </p:spPr>
        <p:txBody>
          <a:bodyPr anchor="t" anchorCtr="0"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7B9F075D-09F1-EF4E-0205-06A68AF95F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526931"/>
            <a:ext cx="8424614" cy="268588"/>
          </a:xfrm>
        </p:spPr>
        <p:txBody>
          <a:bodyPr/>
          <a:lstStyle>
            <a:lvl1pPr marL="9525" indent="85725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0" i="0">
                <a:solidFill>
                  <a:srgbClr val="000091"/>
                </a:solidFill>
                <a:latin typeface="Marianne Medium" panose="02000000000000000000" pitchFamily="2" charset="0"/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7D400BF0-B1F6-B9BD-5F31-C1E2CB29DAD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23528" y="1995686"/>
            <a:ext cx="8424334" cy="25922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2724193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55F5E5BD-70BF-094E-8ED8-B548B15EF631}" type="datetime1">
              <a:rPr lang="fr-FR" cap="all" smtClean="0"/>
              <a:t>10/10/2025</a:t>
            </a:fld>
            <a:endParaRPr lang="fr-FR" cap="all" dirty="0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23528" y="1995686"/>
            <a:ext cx="2556471" cy="25922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75856" y="1995686"/>
            <a:ext cx="2520000" cy="25922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228184" y="1995686"/>
            <a:ext cx="2520000" cy="25922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2BD5BEB4-70C8-E5C4-A8F9-098D280F50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7524328" y="267494"/>
            <a:ext cx="1224385" cy="2879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Direction générale</a:t>
            </a:r>
          </a:p>
          <a:p>
            <a:r>
              <a:rPr lang="fr-FR" dirty="0"/>
              <a:t> de l’administration et </a:t>
            </a:r>
          </a:p>
          <a:p>
            <a:r>
              <a:rPr lang="fr-FR" dirty="0"/>
              <a:t>de la fonction publique</a:t>
            </a:r>
          </a:p>
        </p:txBody>
      </p:sp>
      <p:sp>
        <p:nvSpPr>
          <p:cNvPr id="7" name="Titre 18">
            <a:extLst>
              <a:ext uri="{FF2B5EF4-FFF2-40B4-BE49-F238E27FC236}">
                <a16:creationId xmlns:a16="http://schemas.microsoft.com/office/drawing/2014/main" id="{306A95A3-F738-57D9-94B9-132F4FF181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1025054"/>
            <a:ext cx="8424863" cy="501877"/>
          </a:xfrm>
          <a:prstGeom prst="rect">
            <a:avLst/>
          </a:prstGeom>
        </p:spPr>
        <p:txBody>
          <a:bodyPr anchor="t" anchorCtr="0"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texte 7">
            <a:extLst>
              <a:ext uri="{FF2B5EF4-FFF2-40B4-BE49-F238E27FC236}">
                <a16:creationId xmlns:a16="http://schemas.microsoft.com/office/drawing/2014/main" id="{177B1C1D-B558-11B8-F6BF-F3F2DE88CF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526931"/>
            <a:ext cx="8424614" cy="268588"/>
          </a:xfrm>
        </p:spPr>
        <p:txBody>
          <a:bodyPr/>
          <a:lstStyle>
            <a:lvl1pPr marL="9525" indent="85725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0" i="0">
                <a:solidFill>
                  <a:srgbClr val="000091"/>
                </a:solidFill>
                <a:latin typeface="Marianne Medium" panose="02000000000000000000" pitchFamily="2" charset="0"/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91346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528" y="1995686"/>
            <a:ext cx="2520000" cy="260177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</p:txBody>
      </p:sp>
      <p:sp>
        <p:nvSpPr>
          <p:cNvPr id="4" name="Espace réservé pour une image  7">
            <a:extLst>
              <a:ext uri="{FF2B5EF4-FFF2-40B4-BE49-F238E27FC236}">
                <a16:creationId xmlns:a16="http://schemas.microsoft.com/office/drawing/2014/main" id="{033C2193-DDE0-1B93-5111-F028489B560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131841" y="1995686"/>
            <a:ext cx="5616624" cy="2601778"/>
          </a:xfrm>
        </p:spPr>
        <p:txBody>
          <a:bodyPr/>
          <a:lstStyle/>
          <a:p>
            <a:r>
              <a:rPr lang="fr-FR" dirty="0"/>
              <a:t>Cliquez sur l'icône pour ajouter une image</a:t>
            </a:r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D8071FFF-F40E-1A25-03D7-6452123D9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7524328" y="267494"/>
            <a:ext cx="1224385" cy="2879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Direction générale</a:t>
            </a:r>
          </a:p>
          <a:p>
            <a:r>
              <a:rPr lang="fr-FR" dirty="0"/>
              <a:t> de l’administration et </a:t>
            </a:r>
          </a:p>
          <a:p>
            <a:r>
              <a:rPr lang="fr-FR" dirty="0"/>
              <a:t>de la fonction publique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40F11001-60E6-3608-54F1-C682653C80BE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BFA09DEB-7314-A741-92F6-F3413AC486B6}" type="datetime1">
              <a:rPr lang="fr-FR" cap="all" smtClean="0"/>
              <a:t>10/10/2025</a:t>
            </a:fld>
            <a:endParaRPr lang="fr-FR" cap="all" dirty="0"/>
          </a:p>
        </p:txBody>
      </p:sp>
      <p:sp>
        <p:nvSpPr>
          <p:cNvPr id="3" name="Titre 18">
            <a:extLst>
              <a:ext uri="{FF2B5EF4-FFF2-40B4-BE49-F238E27FC236}">
                <a16:creationId xmlns:a16="http://schemas.microsoft.com/office/drawing/2014/main" id="{1F7C1A46-EAFF-DA71-58F1-DA643EF53C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1025054"/>
            <a:ext cx="8424863" cy="501877"/>
          </a:xfrm>
          <a:prstGeom prst="rect">
            <a:avLst/>
          </a:prstGeom>
        </p:spPr>
        <p:txBody>
          <a:bodyPr anchor="t" anchorCtr="0"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0AAB64E7-4212-64E5-8FAF-BD6660C398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526931"/>
            <a:ext cx="8424614" cy="268588"/>
          </a:xfrm>
        </p:spPr>
        <p:txBody>
          <a:bodyPr/>
          <a:lstStyle>
            <a:lvl1pPr marL="9525" indent="85725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0" i="0">
                <a:solidFill>
                  <a:srgbClr val="000091"/>
                </a:solidFill>
                <a:latin typeface="Marianne Medium" panose="02000000000000000000" pitchFamily="2" charset="0"/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7185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28184" y="1986196"/>
            <a:ext cx="2520000" cy="260177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BFA09DEB-7314-A741-92F6-F3413AC486B6}" type="datetime1">
              <a:rPr lang="fr-FR" cap="all" smtClean="0"/>
              <a:t>10/10/2025</a:t>
            </a:fld>
            <a:endParaRPr lang="fr-FR" cap="all" dirty="0"/>
          </a:p>
        </p:txBody>
      </p:sp>
      <p:sp>
        <p:nvSpPr>
          <p:cNvPr id="6" name="Espace réservé pour une image  7">
            <a:extLst>
              <a:ext uri="{FF2B5EF4-FFF2-40B4-BE49-F238E27FC236}">
                <a16:creationId xmlns:a16="http://schemas.microsoft.com/office/drawing/2014/main" id="{DE5804D5-DAF6-CE73-AC1F-A1A0BD96937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3389" y="1995686"/>
            <a:ext cx="5616624" cy="2601778"/>
          </a:xfrm>
        </p:spPr>
        <p:txBody>
          <a:bodyPr/>
          <a:lstStyle/>
          <a:p>
            <a:r>
              <a:rPr lang="fr-FR" dirty="0"/>
              <a:t>Cliquez sur l'icône pour ajouter une image</a:t>
            </a:r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C799CA57-8045-F142-113D-8C921151E0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526931"/>
            <a:ext cx="8424614" cy="268588"/>
          </a:xfrm>
        </p:spPr>
        <p:txBody>
          <a:bodyPr/>
          <a:lstStyle>
            <a:lvl1pPr marL="9525" indent="85725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0" i="0">
                <a:solidFill>
                  <a:srgbClr val="000091"/>
                </a:solidFill>
                <a:latin typeface="Marianne Medium" panose="02000000000000000000" pitchFamily="2" charset="0"/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76CA981F-8932-56CE-E246-A260730F98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7524328" y="267494"/>
            <a:ext cx="1224385" cy="2879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Direction générale</a:t>
            </a:r>
          </a:p>
          <a:p>
            <a:r>
              <a:rPr lang="fr-FR" dirty="0"/>
              <a:t> de l’administration et </a:t>
            </a:r>
          </a:p>
          <a:p>
            <a:r>
              <a:rPr lang="fr-FR" dirty="0"/>
              <a:t>de la fonction publique</a:t>
            </a:r>
          </a:p>
        </p:txBody>
      </p:sp>
      <p:sp>
        <p:nvSpPr>
          <p:cNvPr id="3" name="Titre 18">
            <a:extLst>
              <a:ext uri="{FF2B5EF4-FFF2-40B4-BE49-F238E27FC236}">
                <a16:creationId xmlns:a16="http://schemas.microsoft.com/office/drawing/2014/main" id="{E2F0AA7D-25CF-9D5D-899F-F51C7B392D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1025054"/>
            <a:ext cx="8424863" cy="501877"/>
          </a:xfrm>
          <a:prstGeom prst="rect">
            <a:avLst/>
          </a:prstGeom>
        </p:spPr>
        <p:txBody>
          <a:bodyPr anchor="t" anchorCtr="0"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044116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528" y="1707654"/>
            <a:ext cx="8424863" cy="784830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7524328" y="267494"/>
            <a:ext cx="1224385" cy="2879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Direction générale</a:t>
            </a:r>
          </a:p>
          <a:p>
            <a:r>
              <a:rPr lang="fr-FR" dirty="0"/>
              <a:t> de l’administration et </a:t>
            </a:r>
          </a:p>
          <a:p>
            <a:r>
              <a:rPr lang="fr-FR" dirty="0"/>
              <a:t>de la fonction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059582"/>
            <a:ext cx="8424863" cy="439672"/>
          </a:xfrm>
          <a:prstGeom prst="rect">
            <a:avLst/>
          </a:prstGeom>
        </p:spPr>
        <p:txBody>
          <a:bodyPr vert="horz" lIns="0" tIns="46800" rIns="0" bIns="45720" rtlCol="0" anchor="ctr">
            <a:spAutoFit/>
          </a:bodyPr>
          <a:lstStyle/>
          <a:p>
            <a:r>
              <a:rPr lang="fr-FR" dirty="0"/>
              <a:t>Titre 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3A88EAAE-E353-0467-3766-E5D468D52B86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323850" y="4784400"/>
            <a:ext cx="8424614" cy="0"/>
          </a:xfrm>
          <a:prstGeom prst="line">
            <a:avLst/>
          </a:prstGeom>
          <a:ln w="10160">
            <a:solidFill>
              <a:srgbClr val="00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space réservé de la date 3">
            <a:extLst>
              <a:ext uri="{FF2B5EF4-FFF2-40B4-BE49-F238E27FC236}">
                <a16:creationId xmlns:a16="http://schemas.microsoft.com/office/drawing/2014/main" id="{0EAB9DBC-EFCE-308F-0E9E-391793BF33BE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BFA09DEB-7314-A741-92F6-F3413AC486B6}" type="datetime1">
              <a:rPr lang="fr-FR" cap="all" smtClean="0"/>
              <a:t>10/10/2025</a:t>
            </a:fld>
            <a:endParaRPr lang="fr-FR" cap="all" dirty="0"/>
          </a:p>
        </p:txBody>
      </p:sp>
      <p:pic>
        <p:nvPicPr>
          <p:cNvPr id="4" name="Image 3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00622871-F614-D4D1-3B86-88F7E21993AB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23528" y="180000"/>
            <a:ext cx="630000" cy="32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928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15" r:id="rId3"/>
    <p:sldLayoutId id="2147483814" r:id="rId4"/>
    <p:sldLayoutId id="2147483816" r:id="rId5"/>
    <p:sldLayoutId id="2147483817" r:id="rId6"/>
    <p:sldLayoutId id="2147483818" r:id="rId7"/>
  </p:sldLayoutIdLst>
  <p:hf hdr="0"/>
  <p:txStyles>
    <p:titleStyle>
      <a:lvl1pPr marL="14288" indent="0" algn="l" defTabSz="914400" rtl="0" eaLnBrk="1" latinLnBrk="0" hangingPunct="1">
        <a:lnSpc>
          <a:spcPct val="90000"/>
        </a:lnSpc>
        <a:spcBef>
          <a:spcPct val="0"/>
        </a:spcBef>
        <a:buNone/>
        <a:tabLst/>
        <a:defRPr sz="2500" b="1" kern="1200">
          <a:solidFill>
            <a:srgbClr val="00009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92075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tabLst/>
        <a:defRPr sz="1400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351450" indent="-17145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531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Courier New" panose="02070309020205020404" pitchFamily="49" charset="0"/>
        <a:buChar char="o"/>
        <a:defRPr sz="10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711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927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Wingdings" pitchFamily="2" charset="2"/>
        <a:buChar char="§"/>
        <a:defRPr sz="7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3CD6845-3F8F-69F1-2B5E-AE1464CE29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1520" y="1707655"/>
            <a:ext cx="8424000" cy="1683360"/>
          </a:xfrm>
        </p:spPr>
        <p:txBody>
          <a:bodyPr/>
          <a:lstStyle/>
          <a:p>
            <a:r>
              <a:rPr lang="fr-FR" dirty="0"/>
              <a:t>L’accessibilité aux Elections professionnelles 2026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7B69267-709B-3B98-B52C-BDAC0EB2C26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cap="all" dirty="0"/>
              <a:t>112/11/2025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18DB7C2-4BEA-E168-F83B-434739909D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</a:t>
            </a:fld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A767133-1E7F-F29E-5F0C-3F8A54EE3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3291830"/>
            <a:ext cx="8424863" cy="370422"/>
          </a:xfrm>
        </p:spPr>
        <p:txBody>
          <a:bodyPr/>
          <a:lstStyle/>
          <a:p>
            <a:r>
              <a:rPr lang="fr-FR" sz="2000" dirty="0"/>
              <a:t>Atelier DGAFP, 12 novembre 2025</a:t>
            </a:r>
          </a:p>
        </p:txBody>
      </p:sp>
    </p:spTree>
    <p:extLst>
      <p:ext uri="{BB962C8B-B14F-4D97-AF65-F5344CB8AC3E}">
        <p14:creationId xmlns:p14="http://schemas.microsoft.com/office/powerpoint/2010/main" val="1829657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444CF878-0C15-5A4E-9980-5BBEA01DB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8E12C120-D145-01E0-EA75-173FCC316F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23850" y="4797631"/>
            <a:ext cx="5256262" cy="345869"/>
          </a:xfrm>
        </p:spPr>
        <p:txBody>
          <a:bodyPr/>
          <a:lstStyle/>
          <a:p>
            <a:r>
              <a:rPr lang="fr-FR" cap="all" dirty="0"/>
              <a:t>12/11/2025, </a:t>
            </a:r>
            <a:r>
              <a:rPr lang="fr-FR" dirty="0"/>
              <a:t>L’accessibilité aux Elections professionnelles 2026</a:t>
            </a:r>
          </a:p>
          <a:p>
            <a:endParaRPr lang="fr-FR" cap="all" dirty="0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093088B-0B9B-C562-45A5-4E6D4A970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6629797-F0CE-FF91-4BEF-B4A4DC4306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générale</a:t>
            </a:r>
          </a:p>
          <a:p>
            <a:r>
              <a:rPr lang="fr-FR"/>
              <a:t> de l’administration et </a:t>
            </a:r>
          </a:p>
          <a:p>
            <a:r>
              <a:rPr lang="fr-FR"/>
              <a:t>de la fonction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2386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444CF878-0C15-5A4E-9980-5BBEA01DB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8E12C120-D145-01E0-EA75-173FCC316F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23850" y="4797631"/>
            <a:ext cx="5256262" cy="345869"/>
          </a:xfrm>
        </p:spPr>
        <p:txBody>
          <a:bodyPr/>
          <a:lstStyle/>
          <a:p>
            <a:r>
              <a:rPr lang="fr-FR" cap="all" dirty="0"/>
              <a:t>12/11/2025, </a:t>
            </a:r>
            <a:r>
              <a:rPr lang="fr-FR" dirty="0"/>
              <a:t>L’accessibilité aux Elections professionnelles 2026</a:t>
            </a:r>
          </a:p>
          <a:p>
            <a:endParaRPr lang="fr-FR" cap="all" dirty="0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093088B-0B9B-C562-45A5-4E6D4A970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6629797-F0CE-FF91-4BEF-B4A4DC4306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générale</a:t>
            </a:r>
          </a:p>
          <a:p>
            <a:r>
              <a:rPr lang="fr-FR"/>
              <a:t> de l’administration et </a:t>
            </a:r>
          </a:p>
          <a:p>
            <a:r>
              <a:rPr lang="fr-FR"/>
              <a:t>de la fonction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82233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444CF878-0C15-5A4E-9980-5BBEA01DB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8E12C120-D145-01E0-EA75-173FCC316F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23850" y="4797631"/>
            <a:ext cx="5256262" cy="345869"/>
          </a:xfrm>
        </p:spPr>
        <p:txBody>
          <a:bodyPr/>
          <a:lstStyle/>
          <a:p>
            <a:r>
              <a:rPr lang="fr-FR" cap="all" dirty="0"/>
              <a:t>12/11/2025, </a:t>
            </a:r>
            <a:r>
              <a:rPr lang="fr-FR" dirty="0"/>
              <a:t>L’accessibilité aux Elections professionnelles 2026</a:t>
            </a:r>
          </a:p>
          <a:p>
            <a:endParaRPr lang="fr-FR" cap="all" dirty="0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093088B-0B9B-C562-45A5-4E6D4A970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6629797-F0CE-FF91-4BEF-B4A4DC4306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générale</a:t>
            </a:r>
          </a:p>
          <a:p>
            <a:r>
              <a:rPr lang="fr-FR"/>
              <a:t> de l’administration et </a:t>
            </a:r>
          </a:p>
          <a:p>
            <a:r>
              <a:rPr lang="fr-FR"/>
              <a:t>de la fonction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92101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444CF878-0C15-5A4E-9980-5BBEA01DB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8E12C120-D145-01E0-EA75-173FCC316F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23850" y="4797631"/>
            <a:ext cx="5256262" cy="345869"/>
          </a:xfrm>
        </p:spPr>
        <p:txBody>
          <a:bodyPr/>
          <a:lstStyle/>
          <a:p>
            <a:r>
              <a:rPr lang="fr-FR" cap="all" dirty="0"/>
              <a:t>12/11/2025, </a:t>
            </a:r>
            <a:r>
              <a:rPr lang="fr-FR" dirty="0"/>
              <a:t>L’accessibilité aux Elections professionnelles 2026</a:t>
            </a:r>
          </a:p>
          <a:p>
            <a:endParaRPr lang="fr-FR" cap="all" dirty="0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093088B-0B9B-C562-45A5-4E6D4A970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6629797-F0CE-FF91-4BEF-B4A4DC4306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générale</a:t>
            </a:r>
          </a:p>
          <a:p>
            <a:r>
              <a:rPr lang="fr-FR"/>
              <a:t> de l’administration et </a:t>
            </a:r>
          </a:p>
          <a:p>
            <a:r>
              <a:rPr lang="fr-FR"/>
              <a:t>de la fonction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5794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444CF878-0C15-5A4E-9980-5BBEA01DB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8E12C120-D145-01E0-EA75-173FCC316F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23850" y="4797631"/>
            <a:ext cx="5256262" cy="345869"/>
          </a:xfrm>
        </p:spPr>
        <p:txBody>
          <a:bodyPr/>
          <a:lstStyle/>
          <a:p>
            <a:r>
              <a:rPr lang="fr-FR" cap="all" dirty="0"/>
              <a:t>12/11/2025, </a:t>
            </a:r>
            <a:r>
              <a:rPr lang="fr-FR" dirty="0"/>
              <a:t>L’accessibilité aux Elections professionnelles 2026</a:t>
            </a:r>
          </a:p>
          <a:p>
            <a:endParaRPr lang="fr-FR" cap="all" dirty="0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093088B-0B9B-C562-45A5-4E6D4A970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6629797-F0CE-FF91-4BEF-B4A4DC4306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générale</a:t>
            </a:r>
          </a:p>
          <a:p>
            <a:r>
              <a:rPr lang="fr-FR"/>
              <a:t> de l’administration et </a:t>
            </a:r>
          </a:p>
          <a:p>
            <a:r>
              <a:rPr lang="fr-FR"/>
              <a:t>de la fonction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1726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444CF878-0C15-5A4E-9980-5BBEA01DB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8E12C120-D145-01E0-EA75-173FCC316F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23850" y="4797631"/>
            <a:ext cx="5256262" cy="345869"/>
          </a:xfrm>
        </p:spPr>
        <p:txBody>
          <a:bodyPr/>
          <a:lstStyle/>
          <a:p>
            <a:r>
              <a:rPr lang="fr-FR" cap="all" dirty="0"/>
              <a:t>12/11/2025, </a:t>
            </a:r>
            <a:r>
              <a:rPr lang="fr-FR" dirty="0"/>
              <a:t>L’accessibilité aux Elections professionnelles 2026</a:t>
            </a:r>
          </a:p>
          <a:p>
            <a:endParaRPr lang="fr-FR" cap="all" dirty="0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093088B-0B9B-C562-45A5-4E6D4A970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6629797-F0CE-FF91-4BEF-B4A4DC4306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générale</a:t>
            </a:r>
          </a:p>
          <a:p>
            <a:r>
              <a:rPr lang="fr-FR"/>
              <a:t> de l’administration et </a:t>
            </a:r>
          </a:p>
          <a:p>
            <a:r>
              <a:rPr lang="fr-FR"/>
              <a:t>de la fonction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55845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444CF878-0C15-5A4E-9980-5BBEA01DB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8E12C120-D145-01E0-EA75-173FCC316F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23850" y="4797631"/>
            <a:ext cx="5256262" cy="345869"/>
          </a:xfrm>
        </p:spPr>
        <p:txBody>
          <a:bodyPr/>
          <a:lstStyle/>
          <a:p>
            <a:r>
              <a:rPr lang="fr-FR" cap="all" dirty="0"/>
              <a:t>12/11/2025, </a:t>
            </a:r>
            <a:r>
              <a:rPr lang="fr-FR" dirty="0"/>
              <a:t>L’accessibilité aux Elections professionnelles 2026</a:t>
            </a:r>
          </a:p>
          <a:p>
            <a:endParaRPr lang="fr-FR" cap="all" dirty="0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093088B-0B9B-C562-45A5-4E6D4A970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6629797-F0CE-FF91-4BEF-B4A4DC4306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générale</a:t>
            </a:r>
          </a:p>
          <a:p>
            <a:r>
              <a:rPr lang="fr-FR"/>
              <a:t> de l’administration et </a:t>
            </a:r>
          </a:p>
          <a:p>
            <a:r>
              <a:rPr lang="fr-FR"/>
              <a:t>de la fonction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7038724"/>
      </p:ext>
    </p:extLst>
  </p:cSld>
  <p:clrMapOvr>
    <a:masterClrMapping/>
  </p:clrMapOvr>
</p:sld>
</file>

<file path=ppt/theme/theme1.xml><?xml version="1.0" encoding="utf-8"?>
<a:theme xmlns:a="http://schemas.openxmlformats.org/drawingml/2006/main" name="DGAFP">
  <a:themeElements>
    <a:clrScheme name="Personnalisé 4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169B61"/>
      </a:accent1>
      <a:accent2>
        <a:srgbClr val="5770BE"/>
      </a:accent2>
      <a:accent3>
        <a:srgbClr val="FDCF41"/>
      </a:accent3>
      <a:accent4>
        <a:srgbClr val="FF6F4C"/>
      </a:accent4>
      <a:accent5>
        <a:srgbClr val="A26859"/>
      </a:accent5>
      <a:accent6>
        <a:srgbClr val="91AE4F"/>
      </a:accent6>
      <a:hlink>
        <a:srgbClr val="91AE4F"/>
      </a:hlink>
      <a:folHlink>
        <a:srgbClr val="91AE4F"/>
      </a:folHlink>
    </a:clrScheme>
    <a:fontScheme name="Marianne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r">
          <a:defRPr sz="2400" b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_SIG_MARIANNE" id="{3576D1DF-C3A6-4B86-BAF5-6BCF09A38098}" vid="{9F83C85E-6B38-4D7C-BA0A-2805BA37F93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TEMPLATE_PremiereMinistreSIG_MARIANNE</Template>
  <TotalTime>6980</TotalTime>
  <Words>139</Words>
  <Application>Microsoft Office PowerPoint</Application>
  <PresentationFormat>Affichage à l'écran (16:9)</PresentationFormat>
  <Paragraphs>39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Arial</vt:lpstr>
      <vt:lpstr>Courier New</vt:lpstr>
      <vt:lpstr>Marianne</vt:lpstr>
      <vt:lpstr>Marianne Medium</vt:lpstr>
      <vt:lpstr>Wingdings</vt:lpstr>
      <vt:lpstr>DGAFP</vt:lpstr>
      <vt:lpstr>Atelier DGAFP, 12 novembre 2025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>Client</Manager>
  <Company>SPM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Client</dc:subject>
  <dc:creator>BOUCHEREAU Charline</dc:creator>
  <cp:lastModifiedBy>BRICET Olivier</cp:lastModifiedBy>
  <cp:revision>438</cp:revision>
  <cp:lastPrinted>2022-10-28T08:05:51Z</cp:lastPrinted>
  <dcterms:created xsi:type="dcterms:W3CDTF">2022-10-11T08:53:04Z</dcterms:created>
  <dcterms:modified xsi:type="dcterms:W3CDTF">2025-10-10T05:45:41Z</dcterms:modified>
</cp:coreProperties>
</file>